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CD60D-B5FC-4C79-B0F2-03580C4E4178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9BBA7-E510-43B7-B51D-D15C8868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28CD6-62DE-446B-8621-7B3A484A0273}" type="slidenum">
              <a:rPr lang="en-US"/>
              <a:pPr/>
              <a:t>18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F9A1D-D880-4C77-B3B8-038209F60F7E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CAD83-F44C-4FDC-B483-E95A9926FA93}" type="slidenum">
              <a:rPr lang="en-US"/>
              <a:pPr/>
              <a:t>21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AAE2D-EB24-4152-B68B-C75B164211B9}" type="slidenum">
              <a:rPr lang="en-US"/>
              <a:pPr/>
              <a:t>22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C06A4-4518-41D1-9798-AEEFD11CAAC2}" type="slidenum">
              <a:rPr lang="en-US"/>
              <a:pPr/>
              <a:t>23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9B3DA-998B-49DF-9515-B20D5C53BEFF}" type="slidenum">
              <a:rPr lang="en-US"/>
              <a:pPr/>
              <a:t>24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445C-E2DB-4177-81D8-0E68DC91022E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A5127-A6C2-43C1-9F34-109E41A73DAA}" type="slidenum">
              <a:rPr lang="en-US"/>
              <a:pPr/>
              <a:t>17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00E8-CDBD-4461-B797-0CD17A2BE5D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31842-3B19-4735-AE92-10F7E95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First Class </a:t>
            </a:r>
            <a:r>
              <a:rPr lang="en-US" sz="6600" b="1" dirty="0" smtClean="0">
                <a:solidFill>
                  <a:schemeClr val="bg1"/>
                </a:solidFill>
              </a:rPr>
              <a:t>Levers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1100" b="1" dirty="0" smtClean="0">
                <a:solidFill>
                  <a:schemeClr val="bg1"/>
                </a:solidFill>
              </a:rPr>
              <a:t>adapted from Brain Pop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5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033463"/>
            <a:ext cx="65246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29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Distance and effort are interrelated. If you increase the distance over which you exert force, you can reduce the force exerted.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715000" cy="430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</a:t>
            </a:r>
            <a:r>
              <a:rPr lang="en-US" b="1" dirty="0" err="1" smtClean="0">
                <a:solidFill>
                  <a:schemeClr val="bg1"/>
                </a:solidFill>
              </a:rPr>
              <a:t>If</a:t>
            </a:r>
            <a:r>
              <a:rPr lang="en-US" b="1" dirty="0" smtClean="0">
                <a:solidFill>
                  <a:schemeClr val="bg1"/>
                </a:solidFill>
              </a:rPr>
              <a:t> I asked you to take 500 books to the library…</a:t>
            </a:r>
            <a:endParaRPr lang="en-US" dirty="0"/>
          </a:p>
        </p:txBody>
      </p:sp>
      <p:pic>
        <p:nvPicPr>
          <p:cNvPr id="72706" name="Picture 2" descr="http://2.bp.blogspot.com/-zHrtwZGYTJE/TnI932J6sLI/AAAAAAAAAJM/-a-3F1yIq58/s1600/stacks+of+books-zimpenfis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5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 could take 500 at one time with great force and less distance…..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7042" name="Picture 2" descr="https://encrypted-tbn0.google.com/images?q=tbn:ANd9GcSP1f7Vpto8w6PnVFX-NmTOCCVzn6_KYRPdhzVi70b7ebwxG3z8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137"/>
            <a:ext cx="3886200" cy="58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4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4495800" cy="259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Or you could carry one book at a time for great distance and less force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8066" name="Picture 2" descr="http://us.123rf.com/400wm/400/400/arekmalang/arekmalang0803/arekmalang080300177/2745885-an-asian-college-student-carrying-a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40785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2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 itself never changes, but you can adjust distance and effort.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If you increase effort, distance decreases. If you decrease effort, distance increases.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of First-class levers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038"/>
            <a:ext cx="7391400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5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Lever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2750"/>
            <a:ext cx="693420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l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49530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3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Levers allow us to move things more easily by magnifying our efforts.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5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475"/>
            <a:ext cx="77724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7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2372" r="10309" b="17526"/>
          <a:stretch>
            <a:fillRect/>
          </a:stretch>
        </p:blipFill>
        <p:spPr bwMode="auto">
          <a:xfrm>
            <a:off x="381000" y="533400"/>
            <a:ext cx="8458200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71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41116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9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8"/>
          <a:stretch>
            <a:fillRect/>
          </a:stretch>
        </p:blipFill>
        <p:spPr bwMode="auto">
          <a:xfrm>
            <a:off x="1219200" y="381000"/>
            <a:ext cx="701040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19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Levers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96200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858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Levers have four parts: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57931"/>
            <a:ext cx="7239000" cy="474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1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1) The lever itself which is a length of relatively stiff material.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486739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6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2) The fulcrum is the plane on which the lever balances or pivots.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486739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8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</a:rPr>
              <a:t>) The load is the weight or resistance which much be lifted or overcome.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486739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18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4) The effort is the force that you apply to the lever.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486739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3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 class one lever has the fulcrum between the load and the effort.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" y="1981200"/>
            <a:ext cx="7486739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6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8" y="1066800"/>
            <a:ext cx="7486739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00455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Fulcrum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2685" y="2539691"/>
            <a:ext cx="2356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Load or resistance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773234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Effort or force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9900" y="416292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Lever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425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201</Words>
  <Application>Microsoft Office PowerPoint</Application>
  <PresentationFormat>On-screen Show (4:3)</PresentationFormat>
  <Paragraphs>35</Paragraphs>
  <Slides>24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First Class Levers adapted from Brain Pop</vt:lpstr>
      <vt:lpstr>Levers allow us to move things more easily by magnifying our efforts. </vt:lpstr>
      <vt:lpstr>PowerPoint Presentation</vt:lpstr>
      <vt:lpstr>1) The lever itself which is a length of relatively stiff material.</vt:lpstr>
      <vt:lpstr>2) The fulcrum is the plane on which the lever balances or pivots.</vt:lpstr>
      <vt:lpstr>3) The load is the weight or resistance which much be lifted or overcome.</vt:lpstr>
      <vt:lpstr>4) The effort is the force that you apply to the lever.</vt:lpstr>
      <vt:lpstr>A class one lever has the fulcrum between the load and the effort.</vt:lpstr>
      <vt:lpstr>PowerPoint Presentation</vt:lpstr>
      <vt:lpstr>Y</vt:lpstr>
      <vt:lpstr>Distance and effort are interrelated. If you increase the distance over which you exert force, you can reduce the force exerted.</vt:lpstr>
      <vt:lpstr>IIf I asked you to take 500 books to the library…</vt:lpstr>
      <vt:lpstr>You could take 500 at one time with great force and less distance…..</vt:lpstr>
      <vt:lpstr>Or you could carry one book at a time for great distance and less force</vt:lpstr>
      <vt:lpstr>Work itself never changes, but you can adjust distance and effort. If you increase effort, distance decreases. If you decrease effort, distance increases.</vt:lpstr>
      <vt:lpstr>Examples of First-class levers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Class Levers</dc:title>
  <dc:creator>Julia</dc:creator>
  <cp:lastModifiedBy>Julia</cp:lastModifiedBy>
  <cp:revision>3</cp:revision>
  <dcterms:created xsi:type="dcterms:W3CDTF">2012-09-17T00:12:12Z</dcterms:created>
  <dcterms:modified xsi:type="dcterms:W3CDTF">2012-09-27T00:11:49Z</dcterms:modified>
</cp:coreProperties>
</file>